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83" r:id="rId2"/>
    <p:sldId id="377" r:id="rId3"/>
    <p:sldId id="379" r:id="rId4"/>
    <p:sldId id="329" r:id="rId5"/>
    <p:sldId id="361" r:id="rId6"/>
    <p:sldId id="362" r:id="rId7"/>
    <p:sldId id="331" r:id="rId8"/>
    <p:sldId id="341" r:id="rId9"/>
    <p:sldId id="354" r:id="rId10"/>
    <p:sldId id="356" r:id="rId11"/>
    <p:sldId id="384" r:id="rId12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>
            <p14:sldId id="383"/>
          </p14:sldIdLst>
        </p14:section>
        <p14:section name="SLIDE STARTERS" id="{ACC24B29-0CC7-491A-A98A-CF7CBDBE501E}">
          <p14:sldIdLst>
            <p14:sldId id="377"/>
            <p14:sldId id="379"/>
            <p14:sldId id="329"/>
            <p14:sldId id="361"/>
            <p14:sldId id="362"/>
            <p14:sldId id="331"/>
            <p14:sldId id="341"/>
            <p14:sldId id="354"/>
            <p14:sldId id="356"/>
          </p14:sldIdLst>
        </p14:section>
        <p14:section name="THANK YOU" id="{6CD91DAB-8EC3-4802-89E9-0F1C7022FB28}">
          <p14:sldIdLst>
            <p14:sldId id="3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4972" autoAdjust="0"/>
  </p:normalViewPr>
  <p:slideViewPr>
    <p:cSldViewPr snapToGrid="0">
      <p:cViewPr>
        <p:scale>
          <a:sx n="100" d="100"/>
          <a:sy n="100" d="100"/>
        </p:scale>
        <p:origin x="378" y="402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3/21/2018 2:08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3/20/2018 12:23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7713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1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24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8231781" y="4253573"/>
            <a:ext cx="280580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Maiandra GD" panose="020E0502030308020204" pitchFamily="34" charset="0"/>
              </a:rPr>
              <a:t>A Tourism App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A3FC3E-326D-4147-AE6A-011F473ABEC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652" y="1879870"/>
            <a:ext cx="2556269" cy="28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91CFE4-9DDC-485C-BF39-01EC7D01E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44" y="381000"/>
            <a:ext cx="3429000" cy="609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41934F-975D-4DBE-9AD0-8915DECA583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20025" y="571499"/>
            <a:ext cx="2398094" cy="5572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E00C35-7EDE-44FE-BEA1-1A9D769B0030}"/>
              </a:ext>
            </a:extLst>
          </p:cNvPr>
          <p:cNvSpPr txBox="1"/>
          <p:nvPr/>
        </p:nvSpPr>
        <p:spPr>
          <a:xfrm>
            <a:off x="4068844" y="2581959"/>
            <a:ext cx="35225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Full of Exciting </a:t>
            </a:r>
            <a:r>
              <a:rPr lang="en-US" sz="4400" dirty="0"/>
              <a:t>Features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779182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12888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4370811" y="3717703"/>
            <a:ext cx="280580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Maiandra GD" panose="020E0502030308020204" pitchFamily="34" charset="0"/>
              </a:rPr>
              <a:t>Thank You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8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7519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Eras Light ITC" panose="020B0402030504020804" pitchFamily="34" charset="0"/>
              </a:rPr>
              <a:t>Swing is the way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B3D1B5-FB02-4581-92E2-9C05076C7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926" y="2125285"/>
            <a:ext cx="5728818" cy="1421928"/>
          </a:xfrm>
        </p:spPr>
        <p:txBody>
          <a:bodyPr/>
          <a:lstStyle/>
          <a:p>
            <a:pPr algn="ctr"/>
            <a:r>
              <a:rPr lang="en-US" b="0" dirty="0"/>
              <a:t>Join us &amp; Connect with Culture</a:t>
            </a:r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52400" y="2719835"/>
            <a:ext cx="6591300" cy="1601977"/>
          </a:xfrm>
        </p:spPr>
        <p:txBody>
          <a:bodyPr/>
          <a:lstStyle/>
          <a:p>
            <a:pPr algn="ctr"/>
            <a:r>
              <a:rPr lang="en-US" sz="3200" b="1" dirty="0">
                <a:latin typeface="Bradley Hand ITC" panose="03070402050302030203" pitchFamily="66" charset="0"/>
              </a:rPr>
              <a:t>“</a:t>
            </a:r>
            <a:r>
              <a:rPr lang="en-US" b="1" dirty="0">
                <a:latin typeface="Bradley Hand ITC" panose="03070402050302030203" pitchFamily="66" charset="0"/>
              </a:rPr>
              <a:t>India</a:t>
            </a:r>
            <a:r>
              <a:rPr lang="en-US" dirty="0">
                <a:latin typeface="Bradley Hand ITC" panose="03070402050302030203" pitchFamily="66" charset="0"/>
              </a:rPr>
              <a:t> is a country that is known worldwide for its diverse </a:t>
            </a:r>
            <a:r>
              <a:rPr lang="en-US" b="1" dirty="0">
                <a:latin typeface="Bradley Hand ITC" panose="03070402050302030203" pitchFamily="66" charset="0"/>
              </a:rPr>
              <a:t>culture</a:t>
            </a:r>
            <a:r>
              <a:rPr lang="en-US" dirty="0">
                <a:latin typeface="Bradley Hand ITC" panose="03070402050302030203" pitchFamily="66" charset="0"/>
              </a:rPr>
              <a:t> and natural beauty.”</a:t>
            </a:r>
            <a:endParaRPr lang="en-US" sz="3200" dirty="0">
              <a:latin typeface="Bradley Hand ITC" panose="03070402050302030203" pitchFamily="66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27A7D3-74A7-4A5D-B081-DE25F13E0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00" y="1440130"/>
            <a:ext cx="2900145" cy="52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0.54896 -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48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64930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104774"/>
            <a:ext cx="4083304" cy="1135696"/>
          </a:xfrm>
        </p:spPr>
        <p:txBody>
          <a:bodyPr/>
          <a:lstStyle/>
          <a:p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Swing</a:t>
            </a:r>
            <a:endParaRPr lang="en-US" sz="4000" dirty="0">
              <a:solidFill>
                <a:schemeClr val="accent2">
                  <a:lumMod val="20000"/>
                  <a:lumOff val="8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BDE0B1-A3FF-4B63-8365-2408402C9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73" y="476098"/>
            <a:ext cx="3429000" cy="609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629212-ED03-4972-9253-099957BD1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73" y="476098"/>
            <a:ext cx="3429000" cy="609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442C4B-C4A1-4338-866C-1BADA2DAFD3C}"/>
              </a:ext>
            </a:extLst>
          </p:cNvPr>
          <p:cNvSpPr txBox="1"/>
          <p:nvPr/>
        </p:nvSpPr>
        <p:spPr>
          <a:xfrm>
            <a:off x="232519" y="3524098"/>
            <a:ext cx="6015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Here we start the Journey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90931"/>
          </a:xfrm>
        </p:spPr>
        <p:txBody>
          <a:bodyPr/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Swing</a:t>
            </a:r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5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C56F78-D247-41CF-BF80-2AA9A7744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913" y="381000"/>
            <a:ext cx="3429000" cy="609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1B2553-89F6-4B44-A105-43F83712A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37" y="402718"/>
            <a:ext cx="3429000" cy="6096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C0A0DE-D9EE-4DFE-8DEE-D699430E1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107" y="402718"/>
            <a:ext cx="3429000" cy="6096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4EAF55C-3EBD-415F-A2F6-D15878FC6078}"/>
              </a:ext>
            </a:extLst>
          </p:cNvPr>
          <p:cNvSpPr txBox="1"/>
          <p:nvPr/>
        </p:nvSpPr>
        <p:spPr>
          <a:xfrm>
            <a:off x="2009775" y="3048506"/>
            <a:ext cx="3819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Get into the Swing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90973-47F4-4B6F-8BC4-76E9E19521AA}"/>
              </a:ext>
            </a:extLst>
          </p:cNvPr>
          <p:cNvSpPr txBox="1"/>
          <p:nvPr/>
        </p:nvSpPr>
        <p:spPr>
          <a:xfrm>
            <a:off x="63763" y="3140838"/>
            <a:ext cx="4714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Sign up/Sign in with Google to get Start</a:t>
            </a:r>
          </a:p>
        </p:txBody>
      </p:sp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DC49D3D-F0A2-44ED-BDAF-035436DCC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25" y="454907"/>
            <a:ext cx="3429000" cy="609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1C2E28-5110-4B34-B22B-C487422AA3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35" y="381000"/>
            <a:ext cx="1343980" cy="14728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E8320F-8E55-426D-8DD3-A796399D536D}"/>
              </a:ext>
            </a:extLst>
          </p:cNvPr>
          <p:cNvSpPr txBox="1"/>
          <p:nvPr/>
        </p:nvSpPr>
        <p:spPr>
          <a:xfrm>
            <a:off x="6096000" y="3210519"/>
            <a:ext cx="4676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Find Where are You?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>
          <a:xfrm>
            <a:off x="42387" y="782276"/>
            <a:ext cx="2377440" cy="84023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371EEF-835F-4ABE-A0FE-0A0FA810E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88" y="0"/>
            <a:ext cx="3667125" cy="6850062"/>
          </a:xfrm>
          <a:prstGeom prst="rect">
            <a:avLst/>
          </a:prstGeom>
        </p:spPr>
      </p:pic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EDEEAA65-D1B0-4950-9169-FA7C30AF4895}"/>
              </a:ext>
            </a:extLst>
          </p:cNvPr>
          <p:cNvSpPr txBox="1">
            <a:spLocks/>
          </p:cNvSpPr>
          <p:nvPr/>
        </p:nvSpPr>
        <p:spPr>
          <a:xfrm>
            <a:off x="42387" y="3441158"/>
            <a:ext cx="2377440" cy="8402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88C756-221D-4381-8C11-A20732460972}"/>
              </a:ext>
            </a:extLst>
          </p:cNvPr>
          <p:cNvSpPr txBox="1"/>
          <p:nvPr/>
        </p:nvSpPr>
        <p:spPr>
          <a:xfrm>
            <a:off x="752474" y="1622506"/>
            <a:ext cx="5514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Nearby Updates of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Food &amp; Beverage information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96ED10-BE0E-4231-AC63-382F4CD7EB2E}"/>
              </a:ext>
            </a:extLst>
          </p:cNvPr>
          <p:cNvSpPr txBox="1"/>
          <p:nvPr/>
        </p:nvSpPr>
        <p:spPr>
          <a:xfrm>
            <a:off x="666750" y="4281388"/>
            <a:ext cx="5867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Best Places to visit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Historical Places and their History</a:t>
            </a:r>
          </a:p>
        </p:txBody>
      </p:sp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7" grpId="0"/>
      <p:bldP spid="20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6094445" y="4757150"/>
            <a:ext cx="6097555" cy="590931"/>
          </a:xfrm>
        </p:spPr>
        <p:txBody>
          <a:bodyPr/>
          <a:lstStyle/>
          <a:p>
            <a:pPr lvl="2"/>
            <a:r>
              <a:rPr lang="en-US" sz="3600" dirty="0">
                <a:latin typeface="+mj-lt"/>
              </a:rPr>
              <a:t>Everything to need to know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1089529"/>
          </a:xfrm>
        </p:spPr>
        <p:txBody>
          <a:bodyPr/>
          <a:lstStyle/>
          <a:p>
            <a:r>
              <a:rPr lang="en-US" dirty="0"/>
              <a:t>Plan you whole day or even Weekends</a:t>
            </a:r>
          </a:p>
        </p:txBody>
      </p:sp>
      <p:sp>
        <p:nvSpPr>
          <p:cNvPr id="40" name="Content Placeholder 39"/>
          <p:cNvSpPr>
            <a:spLocks noGrp="1"/>
          </p:cNvSpPr>
          <p:nvPr>
            <p:ph idx="18"/>
          </p:nvPr>
        </p:nvSpPr>
        <p:spPr>
          <a:xfrm>
            <a:off x="7954501" y="3794194"/>
            <a:ext cx="2377440" cy="84023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8C249-0111-4A8E-B6BB-73FAC7F44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01" y="388937"/>
            <a:ext cx="3429000" cy="6096000"/>
          </a:xfrm>
          <a:prstGeom prst="rect">
            <a:avLst/>
          </a:prstGeom>
        </p:spPr>
      </p:pic>
      <p:sp>
        <p:nvSpPr>
          <p:cNvPr id="9" name="Content Placeholder 39">
            <a:extLst>
              <a:ext uri="{FF2B5EF4-FFF2-40B4-BE49-F238E27FC236}">
                <a16:creationId xmlns:a16="http://schemas.microsoft.com/office/drawing/2014/main" id="{83213C90-231A-4694-A8C4-765536EE85E8}"/>
              </a:ext>
            </a:extLst>
          </p:cNvPr>
          <p:cNvSpPr txBox="1">
            <a:spLocks/>
          </p:cNvSpPr>
          <p:nvPr/>
        </p:nvSpPr>
        <p:spPr>
          <a:xfrm>
            <a:off x="8106900" y="571500"/>
            <a:ext cx="2377440" cy="8402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92916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  <p:bldP spid="22" grpId="0" build="p"/>
      <p:bldP spid="40" grpId="0" build="p"/>
      <p:bldP spid="2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414985-82ED-4D08-8EA6-E54A726C5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537" y="0"/>
            <a:ext cx="239464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3B3DF0-EE01-4149-8133-58E27AFA5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677" y="0"/>
            <a:ext cx="239464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897FA-3BE6-4CA8-8AAE-0B2DB7B970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7" y="0"/>
            <a:ext cx="2394646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93315D-1AA9-44D1-AAEA-221EDBBD0FDB}"/>
              </a:ext>
            </a:extLst>
          </p:cNvPr>
          <p:cNvSpPr txBox="1"/>
          <p:nvPr/>
        </p:nvSpPr>
        <p:spPr>
          <a:xfrm>
            <a:off x="2867025" y="3014960"/>
            <a:ext cx="1362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Everything on your Finger tips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D80CA0-2B77-4ED8-B41F-E1FD2F1351A8}"/>
              </a:ext>
            </a:extLst>
          </p:cNvPr>
          <p:cNvSpPr txBox="1"/>
          <p:nvPr/>
        </p:nvSpPr>
        <p:spPr>
          <a:xfrm>
            <a:off x="7738855" y="3014960"/>
            <a:ext cx="1581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Scroll down to learn more.</a:t>
            </a:r>
          </a:p>
        </p:txBody>
      </p:sp>
    </p:spTree>
    <p:extLst>
      <p:ext uri="{BB962C8B-B14F-4D97-AF65-F5344CB8AC3E}">
        <p14:creationId xmlns:p14="http://schemas.microsoft.com/office/powerpoint/2010/main" val="6867218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18B1C9C-BD07-40F8-8AEC-5ED32E9ABBB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938</TotalTime>
  <Words>265</Words>
  <Application>Microsoft Office PowerPoint</Application>
  <PresentationFormat>Widescreen</PresentationFormat>
  <Paragraphs>48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Arial</vt:lpstr>
      <vt:lpstr>Arial Black</vt:lpstr>
      <vt:lpstr>Bradley Hand ITC</vt:lpstr>
      <vt:lpstr>Calibri</vt:lpstr>
      <vt:lpstr>Comic Sans MS</vt:lpstr>
      <vt:lpstr>Eras Light ITC</vt:lpstr>
      <vt:lpstr>Maiandra GD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PowerPoint Presentation</vt:lpstr>
      <vt:lpstr>PowerPoint Presentation</vt:lpstr>
      <vt:lpstr>PowerPoint Presentation</vt:lpstr>
      <vt:lpstr>Swing</vt:lpstr>
      <vt:lpstr>Swing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Swing</dc:title>
  <dc:subject/>
  <dc:creator>Deepesh Sherwal</dc:creator>
  <cp:keywords/>
  <dc:description/>
  <cp:lastModifiedBy>Deepesh Sherwal</cp:lastModifiedBy>
  <cp:revision>15</cp:revision>
  <dcterms:created xsi:type="dcterms:W3CDTF">2018-03-20T05:29:14Z</dcterms:created>
  <dcterms:modified xsi:type="dcterms:W3CDTF">2018-03-20T21:08:59Z</dcterms:modified>
  <cp:category/>
</cp:coreProperties>
</file>